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C11D-7AE2-4B6F-B944-DC4440A5E9CB}" type="datetimeFigureOut">
              <a:rPr lang="sv-SE" smtClean="0"/>
              <a:t>2012-09-05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9B5B-3B8D-48F7-86B8-F1059469EC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551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C11D-7AE2-4B6F-B944-DC4440A5E9CB}" type="datetimeFigureOut">
              <a:rPr lang="sv-SE" smtClean="0"/>
              <a:t>2012-09-05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9B5B-3B8D-48F7-86B8-F1059469EC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259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C11D-7AE2-4B6F-B944-DC4440A5E9CB}" type="datetimeFigureOut">
              <a:rPr lang="sv-SE" smtClean="0"/>
              <a:t>2012-09-05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9B5B-3B8D-48F7-86B8-F1059469EC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021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C11D-7AE2-4B6F-B944-DC4440A5E9CB}" type="datetimeFigureOut">
              <a:rPr lang="sv-SE" smtClean="0"/>
              <a:t>2012-09-05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9B5B-3B8D-48F7-86B8-F1059469EC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52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C11D-7AE2-4B6F-B944-DC4440A5E9CB}" type="datetimeFigureOut">
              <a:rPr lang="sv-SE" smtClean="0"/>
              <a:t>2012-09-05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9B5B-3B8D-48F7-86B8-F1059469EC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19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C11D-7AE2-4B6F-B944-DC4440A5E9CB}" type="datetimeFigureOut">
              <a:rPr lang="sv-SE" smtClean="0"/>
              <a:t>2012-09-05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9B5B-3B8D-48F7-86B8-F1059469EC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826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C11D-7AE2-4B6F-B944-DC4440A5E9CB}" type="datetimeFigureOut">
              <a:rPr lang="sv-SE" smtClean="0"/>
              <a:t>2012-09-05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9B5B-3B8D-48F7-86B8-F1059469EC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2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C11D-7AE2-4B6F-B944-DC4440A5E9CB}" type="datetimeFigureOut">
              <a:rPr lang="sv-SE" smtClean="0"/>
              <a:t>2012-09-05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9B5B-3B8D-48F7-86B8-F1059469EC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248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C11D-7AE2-4B6F-B944-DC4440A5E9CB}" type="datetimeFigureOut">
              <a:rPr lang="sv-SE" smtClean="0"/>
              <a:t>2012-09-05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9B5B-3B8D-48F7-86B8-F1059469EC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428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C11D-7AE2-4B6F-B944-DC4440A5E9CB}" type="datetimeFigureOut">
              <a:rPr lang="sv-SE" smtClean="0"/>
              <a:t>2012-09-05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9B5B-3B8D-48F7-86B8-F1059469EC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00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C11D-7AE2-4B6F-B944-DC4440A5E9CB}" type="datetimeFigureOut">
              <a:rPr lang="sv-SE" smtClean="0"/>
              <a:t>2012-09-05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9B5B-3B8D-48F7-86B8-F1059469EC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26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AC11D-7AE2-4B6F-B944-DC4440A5E9CB}" type="datetimeFigureOut">
              <a:rPr lang="sv-SE" smtClean="0"/>
              <a:t>2012-09-05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9B5B-3B8D-48F7-86B8-F1059469EC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833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04055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76465" cy="527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Fördelar för västkusten: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59632" y="1556792"/>
            <a:ext cx="6635080" cy="452596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Mycket ”</a:t>
            </a:r>
            <a:r>
              <a:rPr lang="sv-SE" b="1" dirty="0" err="1" smtClean="0">
                <a:solidFill>
                  <a:schemeClr val="bg1"/>
                </a:solidFill>
              </a:rPr>
              <a:t>repeaters</a:t>
            </a:r>
            <a:r>
              <a:rPr lang="sv-SE" b="1" dirty="0" smtClean="0">
                <a:solidFill>
                  <a:schemeClr val="bg1"/>
                </a:solidFill>
              </a:rPr>
              <a:t>” till Skandinavien</a:t>
            </a:r>
          </a:p>
          <a:p>
            <a:pPr marL="0" indent="0" algn="ctr">
              <a:buNone/>
            </a:pPr>
            <a:endParaRPr lang="sv-SE" sz="1000" b="1" dirty="0" smtClean="0">
              <a:solidFill>
                <a:schemeClr val="bg1"/>
              </a:solidFill>
            </a:endParaRP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Behov av alternativa destinationer</a:t>
            </a:r>
          </a:p>
          <a:p>
            <a:pPr marL="0" indent="0" algn="ctr">
              <a:buNone/>
            </a:pPr>
            <a:endParaRPr lang="sv-SE" sz="1000" b="1" dirty="0" smtClean="0">
              <a:solidFill>
                <a:schemeClr val="bg1"/>
              </a:solidFill>
            </a:endParaRP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Den vackra naturen</a:t>
            </a:r>
          </a:p>
          <a:p>
            <a:pPr marL="0" indent="0" algn="ctr">
              <a:buNone/>
            </a:pPr>
            <a:endParaRPr lang="sv-SE" sz="1000" b="1" dirty="0" smtClean="0">
              <a:solidFill>
                <a:schemeClr val="bg1"/>
              </a:solidFill>
            </a:endParaRP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Läget</a:t>
            </a:r>
          </a:p>
          <a:p>
            <a:pPr marL="0" indent="0" algn="ctr">
              <a:buNone/>
            </a:pPr>
            <a:endParaRPr lang="sv-SE" sz="1000" b="1" dirty="0" smtClean="0">
              <a:solidFill>
                <a:schemeClr val="bg1"/>
              </a:solidFill>
            </a:endParaRP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Inte helt okänd destination</a:t>
            </a:r>
          </a:p>
          <a:p>
            <a:pPr marL="0" indent="0" algn="ctr">
              <a:buNone/>
            </a:pPr>
            <a:endParaRPr lang="sv-SE" sz="1000" b="1" dirty="0" smtClean="0">
              <a:solidFill>
                <a:schemeClr val="bg1"/>
              </a:solidFill>
            </a:endParaRP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Närheten till Göteborg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Nackdelar för västkusten: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1640" y="1556792"/>
            <a:ext cx="6419056" cy="475252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Begränsningar vid kaj</a:t>
            </a:r>
          </a:p>
          <a:p>
            <a:pPr marL="0" indent="0" algn="ctr">
              <a:buNone/>
            </a:pPr>
            <a:endParaRPr lang="sv-SE" sz="1000" b="1" dirty="0" smtClean="0">
              <a:solidFill>
                <a:schemeClr val="bg1"/>
              </a:solidFill>
            </a:endParaRP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Begränsningar i djup</a:t>
            </a:r>
          </a:p>
          <a:p>
            <a:pPr marL="0" indent="0" algn="ctr">
              <a:buNone/>
            </a:pPr>
            <a:endParaRPr lang="sv-SE" sz="1000" b="1" dirty="0" smtClean="0">
              <a:solidFill>
                <a:schemeClr val="bg1"/>
              </a:solidFill>
            </a:endParaRP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Begränsningar vid insegling</a:t>
            </a:r>
          </a:p>
          <a:p>
            <a:pPr marL="0" indent="0" algn="ctr">
              <a:buNone/>
            </a:pPr>
            <a:endParaRPr lang="sv-SE" sz="4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sv-SE" sz="1000" b="1" dirty="0" smtClean="0">
              <a:solidFill>
                <a:schemeClr val="bg1"/>
              </a:solidFill>
            </a:endParaRP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Relativt okänd destination</a:t>
            </a:r>
          </a:p>
          <a:p>
            <a:pPr marL="0" indent="0" algn="ctr">
              <a:buNone/>
            </a:pPr>
            <a:endParaRPr lang="sv-SE" sz="1000" b="1" dirty="0" smtClean="0">
              <a:solidFill>
                <a:schemeClr val="bg1"/>
              </a:solidFill>
            </a:endParaRP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Närheten till Göteborg</a:t>
            </a:r>
          </a:p>
          <a:p>
            <a:endParaRPr lang="sv-S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Grundläggande krav: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15616" y="1340768"/>
            <a:ext cx="6923112" cy="47525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Lotsled</a:t>
            </a: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Tillräckligt djup vid insegling</a:t>
            </a: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Tillräckligt djup vid kaj</a:t>
            </a: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 Tillräcklig kajlängd</a:t>
            </a: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Säker kaj</a:t>
            </a: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Lämplig/säker ankringsplats</a:t>
            </a:r>
          </a:p>
          <a:p>
            <a:pPr algn="ctr"/>
            <a:endParaRPr lang="sv-SE" dirty="0" smtClean="0">
              <a:solidFill>
                <a:schemeClr val="bg1"/>
              </a:solidFill>
            </a:endParaRPr>
          </a:p>
          <a:p>
            <a:pPr algn="ctr"/>
            <a:endParaRPr lang="sv-SE" dirty="0" smtClean="0">
              <a:solidFill>
                <a:schemeClr val="bg1"/>
              </a:solidFill>
            </a:endParaRPr>
          </a:p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Övriga krav: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Sevärdheter/</a:t>
            </a:r>
            <a:r>
              <a:rPr lang="sv-SE" dirty="0" err="1" smtClean="0">
                <a:solidFill>
                  <a:schemeClr val="bg1"/>
                </a:solidFill>
              </a:rPr>
              <a:t>turmål</a:t>
            </a:r>
            <a:r>
              <a:rPr lang="sv-SE" dirty="0" smtClean="0">
                <a:solidFill>
                  <a:schemeClr val="bg1"/>
                </a:solidFill>
              </a:rPr>
              <a:t> som genererar intäkter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B</a:t>
            </a:r>
            <a:r>
              <a:rPr lang="sv-SE" dirty="0" smtClean="0">
                <a:solidFill>
                  <a:schemeClr val="bg1"/>
                </a:solidFill>
              </a:rPr>
              <a:t>ra logistik/transportmöjligheter</a:t>
            </a:r>
          </a:p>
          <a:p>
            <a:pPr algn="ctr"/>
            <a:r>
              <a:rPr lang="sv-SE" dirty="0" smtClean="0">
                <a:solidFill>
                  <a:schemeClr val="bg1"/>
                </a:solidFill>
              </a:rPr>
              <a:t>Bra tillgång till guider!</a:t>
            </a:r>
          </a:p>
          <a:p>
            <a:pPr algn="ctr"/>
            <a:endParaRPr lang="sv-SE" dirty="0">
              <a:solidFill>
                <a:schemeClr val="bg1"/>
              </a:solidFill>
            </a:endParaRPr>
          </a:p>
          <a:p>
            <a:pPr algn="ctr"/>
            <a:endParaRPr lang="sv-SE" dirty="0" smtClean="0">
              <a:solidFill>
                <a:schemeClr val="bg1"/>
              </a:solidFill>
            </a:endParaRPr>
          </a:p>
          <a:p>
            <a:pPr algn="ctr"/>
            <a:r>
              <a:rPr lang="sv-SE" dirty="0" smtClean="0">
                <a:solidFill>
                  <a:schemeClr val="bg1"/>
                </a:solidFill>
              </a:rPr>
              <a:t>Bra förhållande kostnad/intäkter</a:t>
            </a:r>
          </a:p>
          <a:p>
            <a:pPr algn="ctr"/>
            <a:r>
              <a:rPr lang="sv-SE" dirty="0" smtClean="0">
                <a:solidFill>
                  <a:schemeClr val="bg1"/>
                </a:solidFill>
              </a:rPr>
              <a:t>Bra samarbete med destinationen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Potentiella besökare: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sv-SE" sz="2800" b="1" dirty="0" smtClean="0">
                <a:solidFill>
                  <a:schemeClr val="bg1"/>
                </a:solidFill>
              </a:rPr>
              <a:t>Rederier med inriktning på expeditionskryssningar</a:t>
            </a:r>
            <a:endParaRPr lang="sv-SE" b="1" dirty="0" smtClean="0">
              <a:solidFill>
                <a:schemeClr val="bg1"/>
              </a:solidFill>
            </a:endParaRPr>
          </a:p>
          <a:p>
            <a:pPr algn="ctr"/>
            <a:r>
              <a:rPr lang="sv-SE" sz="2800" b="1" dirty="0" smtClean="0">
                <a:solidFill>
                  <a:schemeClr val="bg1"/>
                </a:solidFill>
              </a:rPr>
              <a:t>Rederier som erbjuder exklusiva turupplägg</a:t>
            </a:r>
          </a:p>
          <a:p>
            <a:pPr algn="ctr"/>
            <a:endParaRPr lang="sv-SE" sz="2800" b="1" dirty="0">
              <a:solidFill>
                <a:schemeClr val="bg1"/>
              </a:solidFill>
            </a:endParaRPr>
          </a:p>
          <a:p>
            <a:pPr algn="ctr"/>
            <a:endParaRPr lang="sv-SE" sz="2800" b="1" dirty="0" smtClean="0">
              <a:solidFill>
                <a:schemeClr val="bg1"/>
              </a:solidFill>
            </a:endParaRPr>
          </a:p>
          <a:p>
            <a:pPr algn="ctr"/>
            <a:r>
              <a:rPr lang="sv-SE" sz="2800" b="1" dirty="0" smtClean="0">
                <a:solidFill>
                  <a:schemeClr val="bg1"/>
                </a:solidFill>
              </a:rPr>
              <a:t>Rederier som erbjuder kryssningar med inriktning på naturupplevelser</a:t>
            </a:r>
          </a:p>
          <a:p>
            <a:pPr algn="ctr"/>
            <a:r>
              <a:rPr lang="sv-SE" sz="2800" b="1" dirty="0" smtClean="0">
                <a:solidFill>
                  <a:schemeClr val="bg1"/>
                </a:solidFill>
              </a:rPr>
              <a:t>Charterarrangörer för temaresor med anknytning till sevärdheter/arrangemang i området, t ex golfkryssningar och dyl.</a:t>
            </a:r>
          </a:p>
          <a:p>
            <a:endParaRPr lang="sv-S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Potentiella fartygstyper: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Fartyg med totallängd på max 200 meter</a:t>
            </a:r>
          </a:p>
          <a:p>
            <a:pPr algn="ctr"/>
            <a:r>
              <a:rPr lang="sv-SE" sz="2800" b="1" dirty="0" smtClean="0">
                <a:solidFill>
                  <a:schemeClr val="bg1"/>
                </a:solidFill>
              </a:rPr>
              <a:t>Fartyg med max passagerarantal på ca 400 - 500 pax</a:t>
            </a:r>
          </a:p>
          <a:p>
            <a:pPr algn="ctr"/>
            <a:endParaRPr lang="sv-SE" b="1" dirty="0">
              <a:solidFill>
                <a:schemeClr val="bg1"/>
              </a:solidFill>
            </a:endParaRPr>
          </a:p>
          <a:p>
            <a:pPr algn="ctr"/>
            <a:endParaRPr lang="sv-SE" b="1" smtClean="0">
              <a:solidFill>
                <a:schemeClr val="bg1"/>
              </a:solidFill>
            </a:endParaRPr>
          </a:p>
          <a:p>
            <a:pPr algn="ctr"/>
            <a:endParaRPr lang="sv-SE" b="1" dirty="0" smtClean="0">
              <a:solidFill>
                <a:schemeClr val="bg1"/>
              </a:solidFill>
            </a:endParaRP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Superyachts, i privat/chartertrafik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46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Framtiden: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sv-SE" dirty="0" smtClean="0"/>
              <a:t>Större fartyg</a:t>
            </a:r>
          </a:p>
          <a:p>
            <a:pPr marL="0" indent="0" algn="ctr">
              <a:buNone/>
            </a:pPr>
            <a:endParaRPr lang="sv-SE" sz="1000" dirty="0" smtClean="0"/>
          </a:p>
          <a:p>
            <a:pPr algn="ctr"/>
            <a:r>
              <a:rPr lang="sv-SE" dirty="0"/>
              <a:t>M</a:t>
            </a:r>
            <a:r>
              <a:rPr lang="sv-SE" dirty="0" smtClean="0"/>
              <a:t>er spetsinriktade varumärken</a:t>
            </a:r>
          </a:p>
          <a:p>
            <a:pPr marL="0" indent="0" algn="ctr">
              <a:buNone/>
            </a:pPr>
            <a:endParaRPr lang="sv-SE" sz="1000" dirty="0" smtClean="0"/>
          </a:p>
          <a:p>
            <a:pPr algn="ctr"/>
            <a:r>
              <a:rPr lang="sv-SE" dirty="0" smtClean="0"/>
              <a:t>Nya marknader: Asien, Sydamerika</a:t>
            </a:r>
          </a:p>
          <a:p>
            <a:pPr marL="0" indent="0" algn="ctr">
              <a:buNone/>
            </a:pPr>
            <a:endParaRPr lang="sv-SE" sz="1000" dirty="0" smtClean="0"/>
          </a:p>
          <a:p>
            <a:pPr algn="ctr"/>
            <a:r>
              <a:rPr lang="sv-SE" dirty="0" smtClean="0"/>
              <a:t>Nya passagerare till Östersjön</a:t>
            </a:r>
          </a:p>
          <a:p>
            <a:pPr marL="0" indent="0" algn="ctr">
              <a:buNone/>
            </a:pPr>
            <a:endParaRPr lang="sv-SE" sz="1000" dirty="0" smtClean="0"/>
          </a:p>
          <a:p>
            <a:pPr algn="ctr"/>
            <a:r>
              <a:rPr lang="sv-SE" dirty="0" smtClean="0"/>
              <a:t>Ökat miljömedvetande hos rederierna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0276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Hot mot kryssningsindustrins </a:t>
            </a:r>
            <a:br>
              <a:rPr lang="sv-SE" dirty="0" smtClean="0"/>
            </a:br>
            <a:r>
              <a:rPr lang="sv-SE" dirty="0" smtClean="0"/>
              <a:t>framtid i Skandinavien: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v-SE" sz="1000" dirty="0" smtClean="0"/>
          </a:p>
          <a:p>
            <a:pPr algn="ctr"/>
            <a:r>
              <a:rPr lang="sv-SE" dirty="0" smtClean="0"/>
              <a:t>Miljöreglerna 2015</a:t>
            </a:r>
          </a:p>
          <a:p>
            <a:pPr marL="0" indent="0" algn="ctr">
              <a:buNone/>
            </a:pPr>
            <a:endParaRPr lang="sv-SE" sz="2000" dirty="0" smtClean="0"/>
          </a:p>
          <a:p>
            <a:pPr algn="ctr"/>
            <a:r>
              <a:rPr lang="sv-SE" dirty="0" smtClean="0"/>
              <a:t>Dyra investeringar i miljöteknik</a:t>
            </a:r>
          </a:p>
          <a:p>
            <a:pPr marL="0" indent="0" algn="ctr">
              <a:buNone/>
            </a:pPr>
            <a:endParaRPr lang="sv-SE" sz="2000" dirty="0" smtClean="0"/>
          </a:p>
          <a:p>
            <a:pPr algn="ctr"/>
            <a:r>
              <a:rPr lang="sv-SE" dirty="0" smtClean="0"/>
              <a:t>Större fartyg medför problem för ”stadshamnar”</a:t>
            </a:r>
          </a:p>
          <a:p>
            <a:pPr algn="ctr"/>
            <a:endParaRPr lang="sv-SE" sz="1000" dirty="0" smtClean="0"/>
          </a:p>
          <a:p>
            <a:pPr algn="ctr"/>
            <a:r>
              <a:rPr lang="sv-SE" dirty="0" smtClean="0"/>
              <a:t>Minskat tänkbart tonnage</a:t>
            </a:r>
          </a:p>
        </p:txBody>
      </p:sp>
    </p:spTree>
    <p:extLst>
      <p:ext uri="{BB962C8B-B14F-4D97-AF65-F5344CB8AC3E}">
        <p14:creationId xmlns:p14="http://schemas.microsoft.com/office/powerpoint/2010/main" val="1661876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Fördelar för kryssningsindustrins framtid i Skandinavien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1000" dirty="0" smtClean="0"/>
          </a:p>
          <a:p>
            <a:pPr algn="ctr"/>
            <a:r>
              <a:rPr lang="sv-SE" dirty="0" smtClean="0"/>
              <a:t>Miljöreglerna 2015</a:t>
            </a:r>
          </a:p>
          <a:p>
            <a:pPr algn="ctr"/>
            <a:endParaRPr lang="sv-SE" sz="1000" dirty="0" smtClean="0"/>
          </a:p>
          <a:p>
            <a:pPr algn="ctr"/>
            <a:r>
              <a:rPr lang="sv-SE" dirty="0" smtClean="0"/>
              <a:t>Miljöreglerna 2020</a:t>
            </a:r>
          </a:p>
          <a:p>
            <a:pPr algn="ctr"/>
            <a:endParaRPr lang="sv-SE" sz="1000" dirty="0" smtClean="0"/>
          </a:p>
          <a:p>
            <a:pPr algn="ctr"/>
            <a:r>
              <a:rPr lang="sv-SE" dirty="0" smtClean="0"/>
              <a:t>Nybyggnation leder till ökad kapacitet och ökad ”begagnatmarknad”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5227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54334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sv-SE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v-SE" sz="4800" b="1" dirty="0" smtClean="0">
                <a:solidFill>
                  <a:schemeClr val="bg1"/>
                </a:solidFill>
              </a:rPr>
              <a:t>Sammanfattningsvis:</a:t>
            </a:r>
          </a:p>
          <a:p>
            <a:pPr marL="0" indent="0" algn="ctr">
              <a:buNone/>
            </a:pPr>
            <a:endParaRPr lang="sv-SE" sz="4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v-SE" sz="4800" b="1" dirty="0" smtClean="0">
                <a:solidFill>
                  <a:schemeClr val="bg1"/>
                </a:solidFill>
              </a:rPr>
              <a:t>Framtiden ser ljus ut! </a:t>
            </a:r>
            <a:endParaRPr lang="sv-SE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1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Historik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v-SE" dirty="0" smtClean="0"/>
              <a:t>Kryssningar till och från Sverige sedan 1930-talet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0918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600" dirty="0" smtClean="0">
                <a:solidFill>
                  <a:schemeClr val="tx2"/>
                </a:solidFill>
              </a:rPr>
              <a:t>Tack! </a:t>
            </a:r>
            <a:endParaRPr lang="sv-SE" sz="6600" dirty="0">
              <a:solidFill>
                <a:schemeClr val="tx2"/>
              </a:solidFill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6583680" cy="3360420"/>
          </a:xfrm>
        </p:spPr>
      </p:pic>
    </p:spTree>
    <p:extLst>
      <p:ext uri="{BB962C8B-B14F-4D97-AF65-F5344CB8AC3E}">
        <p14:creationId xmlns:p14="http://schemas.microsoft.com/office/powerpoint/2010/main" val="405138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sv-SE" sz="1000" dirty="0" smtClean="0"/>
          </a:p>
          <a:p>
            <a:r>
              <a:rPr lang="sv-SE" dirty="0" smtClean="0"/>
              <a:t>Dagens </a:t>
            </a:r>
            <a:r>
              <a:rPr lang="sv-SE" dirty="0" smtClean="0"/>
              <a:t>sätt att kryssa blev populärt i slutet av 1970-talet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23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53650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sv-SE" sz="1000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Förändring </a:t>
            </a:r>
            <a:r>
              <a:rPr lang="sv-SE" dirty="0" smtClean="0">
                <a:solidFill>
                  <a:schemeClr val="bg1"/>
                </a:solidFill>
              </a:rPr>
              <a:t>av kryssningsbranschens förutsättningar…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39" y="339924"/>
            <a:ext cx="5618757" cy="5618757"/>
          </a:xfrm>
        </p:spPr>
      </p:pic>
    </p:spTree>
    <p:extLst>
      <p:ext uri="{BB962C8B-B14F-4D97-AF65-F5344CB8AC3E}">
        <p14:creationId xmlns:p14="http://schemas.microsoft.com/office/powerpoint/2010/main" val="42551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692696"/>
            <a:ext cx="5544616" cy="4158462"/>
          </a:xfrm>
        </p:spPr>
      </p:pic>
    </p:spTree>
    <p:extLst>
      <p:ext uri="{BB962C8B-B14F-4D97-AF65-F5344CB8AC3E}">
        <p14:creationId xmlns:p14="http://schemas.microsoft.com/office/powerpoint/2010/main" val="21287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r="59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10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" b="1990"/>
          <a:stretch>
            <a:fillRect/>
          </a:stretch>
        </p:blipFill>
        <p:spPr>
          <a:xfrm>
            <a:off x="684213" y="612775"/>
            <a:ext cx="7848600" cy="4114800"/>
          </a:xfrm>
        </p:spPr>
      </p:pic>
    </p:spTree>
    <p:extLst>
      <p:ext uri="{BB962C8B-B14F-4D97-AF65-F5344CB8AC3E}">
        <p14:creationId xmlns:p14="http://schemas.microsoft.com/office/powerpoint/2010/main" val="40244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99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238</Words>
  <Application>Microsoft Office PowerPoint</Application>
  <PresentationFormat>Bildspel på skärmen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Office-tema</vt:lpstr>
      <vt:lpstr>PowerPoint-presentation</vt:lpstr>
      <vt:lpstr>Historik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Fördelar för västkusten:</vt:lpstr>
      <vt:lpstr>Nackdelar för västkusten:</vt:lpstr>
      <vt:lpstr>Grundläggande krav:</vt:lpstr>
      <vt:lpstr>Övriga krav:</vt:lpstr>
      <vt:lpstr>Potentiella besökare:</vt:lpstr>
      <vt:lpstr>Potentiella fartygstyper:</vt:lpstr>
      <vt:lpstr>Framtiden:</vt:lpstr>
      <vt:lpstr>Hot mot kryssningsindustrins  framtid i Skandinavien:</vt:lpstr>
      <vt:lpstr>Fördelar för kryssningsindustrins framtid i Skandinavien</vt:lpstr>
      <vt:lpstr>PowerPoint-presentation</vt:lpstr>
      <vt:lpstr>Tack!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Peter</dc:creator>
  <cp:lastModifiedBy>Peter</cp:lastModifiedBy>
  <cp:revision>21</cp:revision>
  <dcterms:created xsi:type="dcterms:W3CDTF">2012-09-05T10:46:26Z</dcterms:created>
  <dcterms:modified xsi:type="dcterms:W3CDTF">2012-09-05T19:59:08Z</dcterms:modified>
</cp:coreProperties>
</file>